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52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65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08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67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53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3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92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43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93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87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14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97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322" y="411885"/>
            <a:ext cx="866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Инвестиционный земельный участок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765" y="5413887"/>
            <a:ext cx="10612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Планируемое использование: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Строительство АГЗС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Адрес: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Краснодарский край, Ленинградский район,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ст. Крыловская, ул. Южная, 18А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2042" y="1104357"/>
            <a:ext cx="77461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Основные характеристики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площадь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1000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м2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Удаленность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электроснабжение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300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                      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газоснабжение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100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                      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водоснабжение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200 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Свободная мощность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1,46 МВт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Категория земель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земли населенных пунктов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Целевое использование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для строительства АГЗС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Территориальная зона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1) Для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индивидуального жилищного строительства.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Для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ведения личного подсобного хозяйства (приусадебный земельный участок).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3) Хранение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автотранспорта.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Объекты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культурно-досуговой деятельности.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Кадастровый номер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 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23:19:0902218:15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D:\ ДОКУМЕНТЫ ПЫРХОВА Set\ИНВЕСТИЦИИ 2020 год\Отчеты Инвестиции\Фото 11.12.2020\Уч.6 Крыловская АГЗС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5" y="1104357"/>
            <a:ext cx="2817295" cy="1867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29765" y="3026244"/>
            <a:ext cx="2817295" cy="204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Arial Black</vt:lpstr>
      <vt:lpstr>Franklin Gothic Book</vt:lpstr>
      <vt:lpstr>Franklin Gothic Medium</vt:lpstr>
      <vt:lpstr>Times New Roman</vt:lpstr>
      <vt:lpstr>Tunga</vt:lpstr>
      <vt:lpstr>Wingdings</vt:lpstr>
      <vt:lpstr>Углы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</cp:revision>
  <dcterms:created xsi:type="dcterms:W3CDTF">2021-12-14T12:47:35Z</dcterms:created>
  <dcterms:modified xsi:type="dcterms:W3CDTF">2021-12-14T12:48:22Z</dcterms:modified>
</cp:coreProperties>
</file>